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57" r:id="rId4"/>
    <p:sldId id="258" r:id="rId5"/>
    <p:sldId id="272" r:id="rId6"/>
    <p:sldId id="259" r:id="rId7"/>
    <p:sldId id="271" r:id="rId8"/>
    <p:sldId id="260" r:id="rId9"/>
    <p:sldId id="265" r:id="rId10"/>
    <p:sldId id="266" r:id="rId11"/>
    <p:sldId id="279" r:id="rId12"/>
    <p:sldId id="275" r:id="rId13"/>
    <p:sldId id="276" r:id="rId14"/>
    <p:sldId id="280" r:id="rId15"/>
    <p:sldId id="281" r:id="rId16"/>
    <p:sldId id="282" r:id="rId17"/>
    <p:sldId id="283" r:id="rId18"/>
    <p:sldId id="285" r:id="rId19"/>
    <p:sldId id="284" r:id="rId20"/>
    <p:sldId id="286" r:id="rId21"/>
    <p:sldId id="288" r:id="rId22"/>
    <p:sldId id="287" r:id="rId23"/>
    <p:sldId id="289" r:id="rId24"/>
    <p:sldId id="291" r:id="rId25"/>
    <p:sldId id="290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269" r:id="rId38"/>
    <p:sldId id="27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11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02-Sep-25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02-Sep-25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02-Sep-25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79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745" y="3983030"/>
            <a:ext cx="2623306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 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273269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0575-D45D-3579-1212-964A63E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811511-9149-471E-652A-08257030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140"/>
            <a:ext cx="9144000" cy="40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745"/>
            <a:ext cx="9144000" cy="40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583CB520-89F1-6F0B-7161-A65FE714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80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911CDAB9-741A-A396-0671-8298FA99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403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0FC14-ACC3-4F0C-E6CC-FAA862E2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C1969-6902-85B1-79E9-89771AD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84EA-29D9-EB4B-8D5E-756B76FA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C2AA-F4D8-9644-171E-C4A453C2D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877AC-5607-C255-B380-91551E13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1EFA7A9-7EA4-BE26-B44D-B756ECB8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403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9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BE3B2D-565A-575D-9A7E-A61E8A1C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0D23-498D-DCDC-FB06-FE746C48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666B-8B86-4B64-22A8-A9C740A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E1374071-FF28-CBF1-1956-785DBF4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403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23284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B335-F022-1318-AE7E-D5BED623F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44689-3411-61F4-1D2C-9E569209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74EC8-04EE-E50B-8993-0DBB238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F775-DBF9-26F8-DCE8-6329AA6C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8242-CF5D-C1C1-1D9D-1D1138EB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1" y="1270463"/>
            <a:ext cx="9133917" cy="4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1ED37-AE5E-6583-FC51-AE8F7326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8D397-4F85-E628-EF66-C4755910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5EA2A4-92E4-D83C-C68E-EDB4B59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EC99B2-859A-137E-364B-BE56992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080"/>
            <a:ext cx="9144000" cy="43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44329-9F18-2929-9054-221F4B5A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B7891-B346-434A-8613-40675C8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3A78182-8AEA-D34B-8C72-FFA2A3E7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5B4C4-5FA7-F800-02CA-23C6C2AB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4D41F44-0CDC-809B-7CC8-371456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698"/>
            <a:ext cx="9144000" cy="4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7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0E21C-CF2A-E009-90F3-15570AB9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10EEB-E248-CEBE-C937-A3D80DA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1F624-D3CE-9B4A-C7A8-82213773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2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6A40C4-19A9-1940-E02E-3035B0CC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8B88-145E-9C08-EB8A-A114DBE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4C7BCCE6-1E80-9433-9564-E2D499EB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611"/>
            <a:ext cx="9144000" cy="43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A736-AC76-C3F3-0472-2F1C42FB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B2DF5-BE8B-75B6-CD20-558FD2D7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09E3386-4A1D-E3AE-5D64-ECABE50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933"/>
            <a:ext cx="9144000" cy="43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780B6-641C-9B9F-6FDA-894811C7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</a:p>
          <a:p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51FE-C8FB-28B8-7C9F-EE4C7A13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97F6C99F-0B09-AF98-D46B-D07888A2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785"/>
            <a:ext cx="9144000" cy="43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0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40E829F-283F-4641-1DE6-058DEE85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CB981C8F-B186-6B5E-798C-535626A9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403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E4C4BE-DBF0-CEA4-365D-A7C4B317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16"/>
            <a:ext cx="9144000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D77B-347C-2DF9-C56B-0EC85313E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4D76-D493-12A9-2B1F-558FD27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79FC3-F360-F6BD-1E38-42C58960DCC6}"/>
              </a:ext>
            </a:extLst>
          </p:cNvPr>
          <p:cNvSpPr txBox="1"/>
          <p:nvPr/>
        </p:nvSpPr>
        <p:spPr>
          <a:xfrm>
            <a:off x="0" y="297180"/>
            <a:ext cx="9144000" cy="553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SELECT DISTINCT </a:t>
            </a:r>
            <a:r>
              <a:rPr lang="en-US" dirty="0"/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WHERE</a:t>
            </a:r>
            <a:r>
              <a:rPr lang="en-US" dirty="0"/>
              <a:t> {</a:t>
            </a:r>
          </a:p>
          <a:p>
            <a:r>
              <a:rPr lang="en-US" dirty="0"/>
              <a:t>  # Tourist destination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/>
              <a:t> a 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turistický-cíl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bezbariérovost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# Barrier-free access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bezbariérový-přístup</a:t>
            </a:r>
            <a:r>
              <a:rPr lang="en-US" dirty="0"/>
              <a:t>&gt; 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/>
                </a:solidFill>
              </a:rPr>
              <a:t>?Barrier-</a:t>
            </a:r>
            <a:r>
              <a:rPr lang="en-US" dirty="0" err="1">
                <a:solidFill>
                  <a:schemeClr val="tx2"/>
                </a:solidFill>
              </a:rPr>
              <a:t>free_access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bezbariérové-přístupy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výtah</a:t>
            </a:r>
            <a:r>
              <a:rPr lang="en-US" dirty="0">
                <a:solidFill>
                  <a:schemeClr val="accent6"/>
                </a:solidFill>
              </a:rPr>
              <a:t>-v-</a:t>
            </a:r>
            <a:r>
              <a:rPr lang="en-US" dirty="0" err="1">
                <a:solidFill>
                  <a:schemeClr val="accent6"/>
                </a:solidFill>
              </a:rPr>
              <a:t>interiéru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FILTER</a:t>
            </a:r>
            <a:r>
              <a:rPr lang="en-US" dirty="0">
                <a:solidFill>
                  <a:schemeClr val="tx2"/>
                </a:solidFill>
              </a:rPr>
              <a:t>(?</a:t>
            </a:r>
            <a:r>
              <a:rPr lang="en-US" dirty="0" err="1">
                <a:solidFill>
                  <a:schemeClr val="tx2"/>
                </a:solidFill>
              </a:rPr>
              <a:t>elevator_in_interior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= "ABCD")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Tourist_destination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&lt;https://slovník.gov.cz/</a:t>
            </a:r>
            <a:r>
              <a:rPr lang="en-US" dirty="0" err="1"/>
              <a:t>datový</a:t>
            </a:r>
            <a:r>
              <a:rPr lang="en-US" dirty="0"/>
              <a:t>/</a:t>
            </a:r>
            <a:r>
              <a:rPr lang="en-US" dirty="0" err="1"/>
              <a:t>turistické-cíle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otevírací-doba</a:t>
            </a:r>
            <a:r>
              <a:rPr lang="en-US" dirty="0"/>
              <a:t>&gt;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.</a:t>
            </a:r>
          </a:p>
          <a:p>
            <a:r>
              <a:rPr lang="en-US" dirty="0"/>
              <a:t>    # Time specification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2"/>
                </a:solidFill>
              </a:rPr>
              <a:t>?</a:t>
            </a:r>
            <a:r>
              <a:rPr lang="en-US" dirty="0" err="1">
                <a:solidFill>
                  <a:schemeClr val="tx2"/>
                </a:solidFill>
              </a:rPr>
              <a:t>Time_specification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 &lt;https://slovník.gov.cz/</a:t>
            </a:r>
            <a:r>
              <a:rPr lang="en-US" dirty="0" err="1"/>
              <a:t>generický</a:t>
            </a:r>
            <a:r>
              <a:rPr lang="en-US" dirty="0"/>
              <a:t>/</a:t>
            </a:r>
            <a:r>
              <a:rPr lang="en-US" dirty="0" err="1"/>
              <a:t>čas</a:t>
            </a:r>
            <a:r>
              <a:rPr lang="en-US" dirty="0"/>
              <a:t>/</a:t>
            </a:r>
            <a:r>
              <a:rPr lang="en-US" dirty="0" err="1"/>
              <a:t>pojem</a:t>
            </a:r>
            <a:r>
              <a:rPr lang="en-US" dirty="0"/>
              <a:t>/</a:t>
            </a:r>
            <a:r>
              <a:rPr lang="en-US" dirty="0" err="1">
                <a:solidFill>
                  <a:schemeClr val="accent6"/>
                </a:solidFill>
              </a:rPr>
              <a:t>časová-specifikace</a:t>
            </a:r>
            <a:r>
              <a:rPr lang="en-US" dirty="0"/>
              <a:t>&gt; .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577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84BE32FC-8008-6C53-4302-600BAE2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403"/>
            <a:ext cx="9144000" cy="43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E827-C972-A15D-6EBC-A8EC1D34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9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130F-A726-4AAE-DE5A-2D9333A2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C242AB0-A71F-0E6D-3FC3-62B3CFF6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9" y="1373627"/>
            <a:ext cx="8826501" cy="41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</a:t>
            </a:r>
            <a:r>
              <a:rPr lang="en-US" dirty="0"/>
              <a:t> with the help of LLM</a:t>
            </a:r>
            <a:r>
              <a:rPr dirty="0"/>
              <a:t>.</a:t>
            </a:r>
            <a:endParaRPr lang="en-US" dirty="0"/>
          </a:p>
          <a:p>
            <a:endParaRPr dirty="0"/>
          </a:p>
          <a:p>
            <a:r>
              <a:rPr dirty="0"/>
              <a:t>Generates SPARQL queries.</a:t>
            </a:r>
            <a:endParaRPr lang="en-US" dirty="0"/>
          </a:p>
          <a:p>
            <a:endParaRPr dirty="0"/>
          </a:p>
          <a:p>
            <a:r>
              <a:rPr dirty="0"/>
              <a:t>Suggest related items to </a:t>
            </a:r>
            <a:r>
              <a:rPr lang="en-US" dirty="0"/>
              <a:t>refine</a:t>
            </a:r>
            <a:r>
              <a:rPr dirty="0"/>
              <a:t> queries</a:t>
            </a:r>
            <a:r>
              <a:rPr lang="en-US" dirty="0"/>
              <a:t> with the help of LLM</a:t>
            </a:r>
            <a:r>
              <a:rPr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7B16-BF1B-2E70-D2C5-0FF44439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F396-77E0-5289-93BE-99212834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Dataspecer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53B5E-E1DA-B0CF-D7F3-0D13A261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Ongoing project at KSI.</a:t>
            </a:r>
            <a:endParaRPr lang="cs-CZ" dirty="0"/>
          </a:p>
          <a:p>
            <a:r>
              <a:rPr lang="en-US" dirty="0"/>
              <a:t>Tool for management of semantic data specifications.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BC315-8139-4476-595E-0699D197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0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183012-FF96-AD6E-8428-B96CE818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38118"/>
            <a:ext cx="9143999" cy="40977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892-0DD9-CB42-7B8D-A603167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 cont.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diagram of a data spectrometer&#10;&#10;AI-generated content may be incorrect.">
            <a:extLst>
              <a:ext uri="{FF2B5EF4-FFF2-40B4-BE49-F238E27FC236}">
                <a16:creationId xmlns:a16="http://schemas.microsoft.com/office/drawing/2014/main" id="{3D37AE42-1DC1-BEB6-ADD2-2C7EA5B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118"/>
            <a:ext cx="9144000" cy="40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269831B-4E89-483A-B8F1-6D42C30E36C5}"/>
              </a:ext>
            </a:extLst>
          </p:cNvPr>
          <p:cNvSpPr/>
          <p:nvPr/>
        </p:nvSpPr>
        <p:spPr>
          <a:xfrm>
            <a:off x="664402" y="1851660"/>
            <a:ext cx="7755698" cy="36347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1BFF2-D5F1-8036-D33F-4DFB47D2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29" y="5799059"/>
            <a:ext cx="1600423" cy="1114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05943-C493-5D4F-867B-9DC594F0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48" y="5799059"/>
            <a:ext cx="1600423" cy="1114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CDD7E-5358-787B-F2A0-8964DA4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20" y="4409064"/>
            <a:ext cx="2648320" cy="82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30A02-3751-07E8-0529-171AC720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62" y="4409064"/>
            <a:ext cx="2648320" cy="828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905079-6F15-8686-5685-6B6FBC80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45" y="1980100"/>
            <a:ext cx="2753109" cy="2105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514885-CA06-9B90-0B4A-E3949D7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18" y="2371614"/>
            <a:ext cx="1991003" cy="15813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63655-034D-DF21-6A7F-D3E4C1BC2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080" y="2371614"/>
            <a:ext cx="1991003" cy="1581371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B188EB6-A66B-B267-4CA0-09DC47F125B8}"/>
              </a:ext>
            </a:extLst>
          </p:cNvPr>
          <p:cNvCxnSpPr>
            <a:stCxn id="12" idx="3"/>
          </p:cNvCxnSpPr>
          <p:nvPr/>
        </p:nvCxnSpPr>
        <p:spPr>
          <a:xfrm flipV="1">
            <a:off x="2910952" y="5097780"/>
            <a:ext cx="95238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760C86-1A24-1449-6F57-9FB97FD11FD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5173980" y="5097780"/>
            <a:ext cx="1059068" cy="125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51F33B-6993-90E3-8B25-F62D5666814B}"/>
              </a:ext>
            </a:extLst>
          </p:cNvPr>
          <p:cNvSpPr txBox="1"/>
          <p:nvPr/>
        </p:nvSpPr>
        <p:spPr>
          <a:xfrm>
            <a:off x="3649980" y="2507148"/>
            <a:ext cx="1870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Conversation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8CE27-C816-51D5-E79C-DE2679DF3B9E}"/>
              </a:ext>
            </a:extLst>
          </p:cNvPr>
          <p:cNvSpPr txBox="1"/>
          <p:nvPr/>
        </p:nvSpPr>
        <p:spPr>
          <a:xfrm>
            <a:off x="1116458" y="2811717"/>
            <a:ext cx="1351922" cy="70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53AC60-B755-0990-760A-88D55E837938}"/>
              </a:ext>
            </a:extLst>
          </p:cNvPr>
          <p:cNvSpPr txBox="1"/>
          <p:nvPr/>
        </p:nvSpPr>
        <p:spPr>
          <a:xfrm>
            <a:off x="6553200" y="2616528"/>
            <a:ext cx="1493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specification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F7275B-D782-CA6E-0EA1-3C1D78AD033E}"/>
              </a:ext>
            </a:extLst>
          </p:cNvPr>
          <p:cNvCxnSpPr>
            <a:cxnSpLocks/>
          </p:cNvCxnSpPr>
          <p:nvPr/>
        </p:nvCxnSpPr>
        <p:spPr>
          <a:xfrm>
            <a:off x="731520" y="4206240"/>
            <a:ext cx="7615563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Ollama Logo Free Download SVG, PNG a... · LobeHub">
            <a:extLst>
              <a:ext uri="{FF2B5EF4-FFF2-40B4-BE49-F238E27FC236}">
                <a16:creationId xmlns:a16="http://schemas.microsoft.com/office/drawing/2014/main" id="{44391E91-D41D-2867-242E-73045E3B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49" y="5966477"/>
            <a:ext cx="706185" cy="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mini icon on a transparent background 46861646 PNG">
            <a:extLst>
              <a:ext uri="{FF2B5EF4-FFF2-40B4-BE49-F238E27FC236}">
                <a16:creationId xmlns:a16="http://schemas.microsoft.com/office/drawing/2014/main" id="{69844E45-2C30-64C8-2000-7302D125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517" y="5870675"/>
            <a:ext cx="971347" cy="9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35367A-8752-ACC8-6D35-1064CF625287}"/>
              </a:ext>
            </a:extLst>
          </p:cNvPr>
          <p:cNvSpPr txBox="1"/>
          <p:nvPr/>
        </p:nvSpPr>
        <p:spPr>
          <a:xfrm>
            <a:off x="6412801" y="6112179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49EF9-BD38-6577-F228-65601E4E43C9}"/>
              </a:ext>
            </a:extLst>
          </p:cNvPr>
          <p:cNvSpPr txBox="1"/>
          <p:nvPr/>
        </p:nvSpPr>
        <p:spPr>
          <a:xfrm>
            <a:off x="4896424" y="4638793"/>
            <a:ext cx="226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Dataspecer</a:t>
            </a:r>
            <a:r>
              <a:rPr lang="en-US" dirty="0">
                <a:solidFill>
                  <a:schemeClr val="bg1"/>
                </a:solidFill>
              </a:rPr>
              <a:t> connector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9B159-7F0E-9C3F-EBF6-48C8A2054A25}"/>
              </a:ext>
            </a:extLst>
          </p:cNvPr>
          <p:cNvSpPr txBox="1"/>
          <p:nvPr/>
        </p:nvSpPr>
        <p:spPr>
          <a:xfrm>
            <a:off x="2298618" y="4612125"/>
            <a:ext cx="163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 connector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12DD8A8-A4E8-0CFF-D164-D255E9A20F93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2457413" y="1506707"/>
            <a:ext cx="199914" cy="15299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5AECE76-AB1A-9D48-75CC-5E632776BFEA}"/>
              </a:ext>
            </a:extLst>
          </p:cNvPr>
          <p:cNvCxnSpPr>
            <a:stCxn id="18" idx="3"/>
          </p:cNvCxnSpPr>
          <p:nvPr/>
        </p:nvCxnSpPr>
        <p:spPr>
          <a:xfrm flipV="1">
            <a:off x="7351582" y="3855720"/>
            <a:ext cx="375098" cy="96774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3B787B-2863-D407-BE07-779E72EC427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116580" y="3952985"/>
            <a:ext cx="817961" cy="4560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DE750014-A24D-46BC-8FE8-C838B2CF2A31}"/>
              </a:ext>
            </a:extLst>
          </p:cNvPr>
          <p:cNvSpPr/>
          <p:nvPr/>
        </p:nvSpPr>
        <p:spPr>
          <a:xfrm>
            <a:off x="2978913" y="250874"/>
            <a:ext cx="3120776" cy="898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pic>
        <p:nvPicPr>
          <p:cNvPr id="3078" name="Picture 6" descr="React (webový framework) – Wikipedie">
            <a:extLst>
              <a:ext uri="{FF2B5EF4-FFF2-40B4-BE49-F238E27FC236}">
                <a16:creationId xmlns:a16="http://schemas.microsoft.com/office/drawing/2014/main" id="{17C5F010-6C08-8A0C-3F8C-156E3308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269" y="197527"/>
            <a:ext cx="820041" cy="7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>
            <a:extLst>
              <a:ext uri="{FF2B5EF4-FFF2-40B4-BE49-F238E27FC236}">
                <a16:creationId xmlns:a16="http://schemas.microsoft.com/office/drawing/2014/main" id="{627C2A92-22EA-8693-7FBE-E998EB16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52" y="220132"/>
            <a:ext cx="717637" cy="71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8" descr="C Sharp (programming language) - Wikipedia">
            <a:extLst>
              <a:ext uri="{FF2B5EF4-FFF2-40B4-BE49-F238E27FC236}">
                <a16:creationId xmlns:a16="http://schemas.microsoft.com/office/drawing/2014/main" id="{AAC82921-08AC-2EEB-541F-927C1AF5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3" y="1544261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8" descr="C Sharp (programming language) - Wikipedia">
            <a:extLst>
              <a:ext uri="{FF2B5EF4-FFF2-40B4-BE49-F238E27FC236}">
                <a16:creationId xmlns:a16="http://schemas.microsoft.com/office/drawing/2014/main" id="{CA3ACAF7-9DA3-852E-EDDC-4EB0750C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37" y="1534655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8" descr="C Sharp (programming language) - Wikipedia">
            <a:extLst>
              <a:ext uri="{FF2B5EF4-FFF2-40B4-BE49-F238E27FC236}">
                <a16:creationId xmlns:a16="http://schemas.microsoft.com/office/drawing/2014/main" id="{A744572D-342A-FF83-26DD-238F57D3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3" y="5197173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 descr="C Sharp (programming language) - Wikipedia">
            <a:extLst>
              <a:ext uri="{FF2B5EF4-FFF2-40B4-BE49-F238E27FC236}">
                <a16:creationId xmlns:a16="http://schemas.microsoft.com/office/drawing/2014/main" id="{81FDF10D-A5C6-6E92-FC62-E475B18E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601" y="5192019"/>
            <a:ext cx="574098" cy="57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DDEDC831-6A88-79CB-3E0A-421912B361BF}"/>
              </a:ext>
            </a:extLst>
          </p:cNvPr>
          <p:cNvSpPr txBox="1"/>
          <p:nvPr/>
        </p:nvSpPr>
        <p:spPr>
          <a:xfrm>
            <a:off x="4981872" y="6343011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specifications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6D62D946-E4B6-E193-F325-8B204A569EEC}"/>
              </a:ext>
            </a:extLst>
          </p:cNvPr>
          <p:cNvSpPr txBox="1"/>
          <p:nvPr/>
        </p:nvSpPr>
        <p:spPr>
          <a:xfrm>
            <a:off x="2855864" y="6331721"/>
            <a:ext cx="14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Prompt responses</a:t>
            </a: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0C6E5FF2-79F3-5CCF-DB73-AB1860BFDE7D}"/>
              </a:ext>
            </a:extLst>
          </p:cNvPr>
          <p:cNvSpPr txBox="1"/>
          <p:nvPr/>
        </p:nvSpPr>
        <p:spPr>
          <a:xfrm>
            <a:off x="1040405" y="1904053"/>
            <a:ext cx="122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SPARQL queries</a:t>
            </a:r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60D646DA-2870-FEDB-EA95-4073360BE632}"/>
              </a:ext>
            </a:extLst>
          </p:cNvPr>
          <p:cNvSpPr txBox="1"/>
          <p:nvPr/>
        </p:nvSpPr>
        <p:spPr>
          <a:xfrm>
            <a:off x="2350906" y="4210176"/>
            <a:ext cx="1804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         responses</a:t>
            </a:r>
          </a:p>
        </p:txBody>
      </p:sp>
      <p:sp>
        <p:nvSpPr>
          <p:cNvPr id="3095" name="TextBox 3094">
            <a:extLst>
              <a:ext uri="{FF2B5EF4-FFF2-40B4-BE49-F238E27FC236}">
                <a16:creationId xmlns:a16="http://schemas.microsoft.com/office/drawing/2014/main" id="{80FA1B11-AA2D-CCB5-A257-E0FA16C1CA19}"/>
              </a:ext>
            </a:extLst>
          </p:cNvPr>
          <p:cNvSpPr txBox="1"/>
          <p:nvPr/>
        </p:nvSpPr>
        <p:spPr>
          <a:xfrm>
            <a:off x="7225060" y="4844775"/>
            <a:ext cx="93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DSV format</a:t>
            </a:r>
          </a:p>
        </p:txBody>
      </p:sp>
      <p:cxnSp>
        <p:nvCxnSpPr>
          <p:cNvPr id="3101" name="Straight Arrow Connector 3100">
            <a:extLst>
              <a:ext uri="{FF2B5EF4-FFF2-40B4-BE49-F238E27FC236}">
                <a16:creationId xmlns:a16="http://schemas.microsoft.com/office/drawing/2014/main" id="{F7AA11EC-CCB2-0220-0AEF-CFD37459A4C7}"/>
              </a:ext>
            </a:extLst>
          </p:cNvPr>
          <p:cNvCxnSpPr>
            <a:cxnSpLocks/>
          </p:cNvCxnSpPr>
          <p:nvPr/>
        </p:nvCxnSpPr>
        <p:spPr>
          <a:xfrm flipV="1">
            <a:off x="5270852" y="1161645"/>
            <a:ext cx="0" cy="882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4" name="Straight Arrow Connector 3103">
            <a:extLst>
              <a:ext uri="{FF2B5EF4-FFF2-40B4-BE49-F238E27FC236}">
                <a16:creationId xmlns:a16="http://schemas.microsoft.com/office/drawing/2014/main" id="{C6C67182-16F2-F43C-ABDF-9A204D82A6AF}"/>
              </a:ext>
            </a:extLst>
          </p:cNvPr>
          <p:cNvCxnSpPr>
            <a:cxnSpLocks/>
          </p:cNvCxnSpPr>
          <p:nvPr/>
        </p:nvCxnSpPr>
        <p:spPr>
          <a:xfrm>
            <a:off x="3892310" y="1162836"/>
            <a:ext cx="0" cy="8809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9" name="TextBox 3108">
            <a:extLst>
              <a:ext uri="{FF2B5EF4-FFF2-40B4-BE49-F238E27FC236}">
                <a16:creationId xmlns:a16="http://schemas.microsoft.com/office/drawing/2014/main" id="{8FDE502B-9828-CEBF-8F4F-DCF45A80AABA}"/>
              </a:ext>
            </a:extLst>
          </p:cNvPr>
          <p:cNvSpPr txBox="1"/>
          <p:nvPr/>
        </p:nvSpPr>
        <p:spPr>
          <a:xfrm>
            <a:off x="5293462" y="1378733"/>
            <a:ext cx="1175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Chatbot replies</a:t>
            </a: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42CB1FF3-8E22-88F9-8D51-49FB1AC6F056}"/>
              </a:ext>
            </a:extLst>
          </p:cNvPr>
          <p:cNvSpPr txBox="1"/>
          <p:nvPr/>
        </p:nvSpPr>
        <p:spPr>
          <a:xfrm>
            <a:off x="3052131" y="1371838"/>
            <a:ext cx="88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9" y="1555159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388</Words>
  <Application>Microsoft Office PowerPoint</Application>
  <PresentationFormat>On-screen Show (4:3)</PresentationFormat>
  <Paragraphs>103</Paragraphs>
  <Slides>38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Dataspecer</vt:lpstr>
      <vt:lpstr>Input and output</vt:lpstr>
      <vt:lpstr>Input and output cont.</vt:lpstr>
      <vt:lpstr>PowerPoint Presentation</vt:lpstr>
      <vt:lpstr>Technologies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implemented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13</cp:revision>
  <dcterms:created xsi:type="dcterms:W3CDTF">2013-01-27T09:14:16Z</dcterms:created>
  <dcterms:modified xsi:type="dcterms:W3CDTF">2025-09-02T22:26:49Z</dcterms:modified>
  <cp:category/>
</cp:coreProperties>
</file>